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71" r:id="rId3"/>
    <p:sldId id="272" r:id="rId4"/>
    <p:sldId id="264" r:id="rId5"/>
    <p:sldId id="262" r:id="rId6"/>
    <p:sldId id="274" r:id="rId7"/>
    <p:sldId id="275" r:id="rId8"/>
    <p:sldId id="277" r:id="rId9"/>
    <p:sldId id="276" r:id="rId10"/>
    <p:sldId id="273" r:id="rId1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007CB0F-B504-4734-AEAB-2752BE0F9D71}" v="125" dt="2018-11-13T06:40:39.85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698" y="4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ei Hong-hui" userId="a3fb673a59b19f7e" providerId="LiveId" clId="{F007CB0F-B504-4734-AEAB-2752BE0F9D71}"/>
    <pc:docChg chg="undo custSel addSld delSld modSld sldOrd">
      <pc:chgData name="Mei Hong-hui" userId="a3fb673a59b19f7e" providerId="LiveId" clId="{F007CB0F-B504-4734-AEAB-2752BE0F9D71}" dt="2018-11-13T06:41:11.490" v="610" actId="20577"/>
      <pc:docMkLst>
        <pc:docMk/>
      </pc:docMkLst>
      <pc:sldChg chg="modSp">
        <pc:chgData name="Mei Hong-hui" userId="a3fb673a59b19f7e" providerId="LiveId" clId="{F007CB0F-B504-4734-AEAB-2752BE0F9D71}" dt="2018-11-13T02:01:39.205" v="149" actId="207"/>
        <pc:sldMkLst>
          <pc:docMk/>
          <pc:sldMk cId="0" sldId="256"/>
        </pc:sldMkLst>
        <pc:spChg chg="mod">
          <ac:chgData name="Mei Hong-hui" userId="a3fb673a59b19f7e" providerId="LiveId" clId="{F007CB0F-B504-4734-AEAB-2752BE0F9D71}" dt="2018-11-13T02:01:01.050" v="118" actId="20577"/>
          <ac:spMkLst>
            <pc:docMk/>
            <pc:sldMk cId="0" sldId="256"/>
            <ac:spMk id="2050" creationId="{0B845A37-8157-44CE-B5DE-FB6CE5AEE8EE}"/>
          </ac:spMkLst>
        </pc:spChg>
        <pc:spChg chg="mod">
          <ac:chgData name="Mei Hong-hui" userId="a3fb673a59b19f7e" providerId="LiveId" clId="{F007CB0F-B504-4734-AEAB-2752BE0F9D71}" dt="2018-11-13T02:01:39.205" v="149" actId="207"/>
          <ac:spMkLst>
            <pc:docMk/>
            <pc:sldMk cId="0" sldId="256"/>
            <ac:spMk id="2051" creationId="{567CA9CF-07C4-418E-A324-4BE24D3870BB}"/>
          </ac:spMkLst>
        </pc:spChg>
      </pc:sldChg>
      <pc:sldChg chg="del">
        <pc:chgData name="Mei Hong-hui" userId="a3fb673a59b19f7e" providerId="LiveId" clId="{F007CB0F-B504-4734-AEAB-2752BE0F9D71}" dt="2018-11-13T06:26:10.385" v="348" actId="2696"/>
        <pc:sldMkLst>
          <pc:docMk/>
          <pc:sldMk cId="0" sldId="259"/>
        </pc:sldMkLst>
      </pc:sldChg>
      <pc:sldChg chg="del">
        <pc:chgData name="Mei Hong-hui" userId="a3fb673a59b19f7e" providerId="LiveId" clId="{F007CB0F-B504-4734-AEAB-2752BE0F9D71}" dt="2018-11-13T06:24:02.636" v="305" actId="2696"/>
        <pc:sldMkLst>
          <pc:docMk/>
          <pc:sldMk cId="0" sldId="260"/>
        </pc:sldMkLst>
      </pc:sldChg>
      <pc:sldChg chg="modSp">
        <pc:chgData name="Mei Hong-hui" userId="a3fb673a59b19f7e" providerId="LiveId" clId="{F007CB0F-B504-4734-AEAB-2752BE0F9D71}" dt="2018-11-13T06:28:35.179" v="416" actId="20577"/>
        <pc:sldMkLst>
          <pc:docMk/>
          <pc:sldMk cId="0" sldId="262"/>
        </pc:sldMkLst>
        <pc:spChg chg="mod">
          <ac:chgData name="Mei Hong-hui" userId="a3fb673a59b19f7e" providerId="LiveId" clId="{F007CB0F-B504-4734-AEAB-2752BE0F9D71}" dt="2018-11-13T06:28:35.179" v="416" actId="20577"/>
          <ac:spMkLst>
            <pc:docMk/>
            <pc:sldMk cId="0" sldId="262"/>
            <ac:spMk id="7171" creationId="{4AD2423D-6E8F-409F-BB1E-0838A06A81D6}"/>
          </ac:spMkLst>
        </pc:spChg>
      </pc:sldChg>
      <pc:sldChg chg="modSp del">
        <pc:chgData name="Mei Hong-hui" userId="a3fb673a59b19f7e" providerId="LiveId" clId="{F007CB0F-B504-4734-AEAB-2752BE0F9D71}" dt="2018-11-13T06:36:22.772" v="465" actId="2696"/>
        <pc:sldMkLst>
          <pc:docMk/>
          <pc:sldMk cId="0" sldId="263"/>
        </pc:sldMkLst>
        <pc:spChg chg="mod">
          <ac:chgData name="Mei Hong-hui" userId="a3fb673a59b19f7e" providerId="LiveId" clId="{F007CB0F-B504-4734-AEAB-2752BE0F9D71}" dt="2018-11-13T06:36:15.743" v="464" actId="207"/>
          <ac:spMkLst>
            <pc:docMk/>
            <pc:sldMk cId="0" sldId="263"/>
            <ac:spMk id="8195" creationId="{C18BDD25-914F-4DBF-A79C-DB2FA24083F4}"/>
          </ac:spMkLst>
        </pc:spChg>
      </pc:sldChg>
      <pc:sldChg chg="delSp modSp">
        <pc:chgData name="Mei Hong-hui" userId="a3fb673a59b19f7e" providerId="LiveId" clId="{F007CB0F-B504-4734-AEAB-2752BE0F9D71}" dt="2018-11-13T06:41:11.490" v="610" actId="20577"/>
        <pc:sldMkLst>
          <pc:docMk/>
          <pc:sldMk cId="0" sldId="264"/>
        </pc:sldMkLst>
        <pc:spChg chg="mod">
          <ac:chgData name="Mei Hong-hui" userId="a3fb673a59b19f7e" providerId="LiveId" clId="{F007CB0F-B504-4734-AEAB-2752BE0F9D71}" dt="2018-11-13T06:41:11.490" v="610" actId="20577"/>
          <ac:spMkLst>
            <pc:docMk/>
            <pc:sldMk cId="0" sldId="264"/>
            <ac:spMk id="6147" creationId="{EA9638E7-0E4C-4A9D-AF86-0142C50A279C}"/>
          </ac:spMkLst>
        </pc:spChg>
        <pc:spChg chg="del">
          <ac:chgData name="Mei Hong-hui" userId="a3fb673a59b19f7e" providerId="LiveId" clId="{F007CB0F-B504-4734-AEAB-2752BE0F9D71}" dt="2018-11-13T06:25:15.916" v="321" actId="478"/>
          <ac:spMkLst>
            <pc:docMk/>
            <pc:sldMk cId="0" sldId="264"/>
            <ac:spMk id="6148" creationId="{1EC1BF94-11B6-4F76-8B39-C1B9145937EE}"/>
          </ac:spMkLst>
        </pc:spChg>
      </pc:sldChg>
      <pc:sldChg chg="del">
        <pc:chgData name="Mei Hong-hui" userId="a3fb673a59b19f7e" providerId="LiveId" clId="{F007CB0F-B504-4734-AEAB-2752BE0F9D71}" dt="2018-11-13T06:36:24.114" v="466" actId="2696"/>
        <pc:sldMkLst>
          <pc:docMk/>
          <pc:sldMk cId="0" sldId="265"/>
        </pc:sldMkLst>
      </pc:sldChg>
      <pc:sldChg chg="del">
        <pc:chgData name="Mei Hong-hui" userId="a3fb673a59b19f7e" providerId="LiveId" clId="{F007CB0F-B504-4734-AEAB-2752BE0F9D71}" dt="2018-11-13T06:36:30.459" v="470" actId="2696"/>
        <pc:sldMkLst>
          <pc:docMk/>
          <pc:sldMk cId="0" sldId="266"/>
        </pc:sldMkLst>
      </pc:sldChg>
      <pc:sldChg chg="del">
        <pc:chgData name="Mei Hong-hui" userId="a3fb673a59b19f7e" providerId="LiveId" clId="{F007CB0F-B504-4734-AEAB-2752BE0F9D71}" dt="2018-11-13T06:36:26.443" v="467" actId="2696"/>
        <pc:sldMkLst>
          <pc:docMk/>
          <pc:sldMk cId="0" sldId="267"/>
        </pc:sldMkLst>
      </pc:sldChg>
      <pc:sldChg chg="del">
        <pc:chgData name="Mei Hong-hui" userId="a3fb673a59b19f7e" providerId="LiveId" clId="{F007CB0F-B504-4734-AEAB-2752BE0F9D71}" dt="2018-11-13T06:36:29.695" v="469" actId="2696"/>
        <pc:sldMkLst>
          <pc:docMk/>
          <pc:sldMk cId="0" sldId="268"/>
        </pc:sldMkLst>
      </pc:sldChg>
      <pc:sldChg chg="del">
        <pc:chgData name="Mei Hong-hui" userId="a3fb673a59b19f7e" providerId="LiveId" clId="{F007CB0F-B504-4734-AEAB-2752BE0F9D71}" dt="2018-11-13T06:27:40.689" v="401" actId="2696"/>
        <pc:sldMkLst>
          <pc:docMk/>
          <pc:sldMk cId="0" sldId="269"/>
        </pc:sldMkLst>
      </pc:sldChg>
      <pc:sldChg chg="del">
        <pc:chgData name="Mei Hong-hui" userId="a3fb673a59b19f7e" providerId="LiveId" clId="{F007CB0F-B504-4734-AEAB-2752BE0F9D71}" dt="2018-11-13T06:36:28.908" v="468" actId="2696"/>
        <pc:sldMkLst>
          <pc:docMk/>
          <pc:sldMk cId="0" sldId="270"/>
        </pc:sldMkLst>
      </pc:sldChg>
      <pc:sldChg chg="modSp add">
        <pc:chgData name="Mei Hong-hui" userId="a3fb673a59b19f7e" providerId="LiveId" clId="{F007CB0F-B504-4734-AEAB-2752BE0F9D71}" dt="2018-11-13T02:59:45.698" v="292" actId="20577"/>
        <pc:sldMkLst>
          <pc:docMk/>
          <pc:sldMk cId="2517925319" sldId="271"/>
        </pc:sldMkLst>
        <pc:spChg chg="mod">
          <ac:chgData name="Mei Hong-hui" userId="a3fb673a59b19f7e" providerId="LiveId" clId="{F007CB0F-B504-4734-AEAB-2752BE0F9D71}" dt="2018-11-13T02:50:07.113" v="152"/>
          <ac:spMkLst>
            <pc:docMk/>
            <pc:sldMk cId="2517925319" sldId="271"/>
            <ac:spMk id="2" creationId="{A5401BA7-0CAF-4132-BB70-7FBAC01B7596}"/>
          </ac:spMkLst>
        </pc:spChg>
        <pc:spChg chg="mod">
          <ac:chgData name="Mei Hong-hui" userId="a3fb673a59b19f7e" providerId="LiveId" clId="{F007CB0F-B504-4734-AEAB-2752BE0F9D71}" dt="2018-11-13T02:59:45.698" v="292" actId="20577"/>
          <ac:spMkLst>
            <pc:docMk/>
            <pc:sldMk cId="2517925319" sldId="271"/>
            <ac:spMk id="3" creationId="{A72F26B2-FEA8-413C-A0A4-8CF3C9C85E75}"/>
          </ac:spMkLst>
        </pc:spChg>
      </pc:sldChg>
      <pc:sldChg chg="modSp add">
        <pc:chgData name="Mei Hong-hui" userId="a3fb673a59b19f7e" providerId="LiveId" clId="{F007CB0F-B504-4734-AEAB-2752BE0F9D71}" dt="2018-11-13T06:27:35.052" v="400"/>
        <pc:sldMkLst>
          <pc:docMk/>
          <pc:sldMk cId="3494553798" sldId="272"/>
        </pc:sldMkLst>
        <pc:spChg chg="mod">
          <ac:chgData name="Mei Hong-hui" userId="a3fb673a59b19f7e" providerId="LiveId" clId="{F007CB0F-B504-4734-AEAB-2752BE0F9D71}" dt="2018-11-13T02:51:36.495" v="205" actId="20577"/>
          <ac:spMkLst>
            <pc:docMk/>
            <pc:sldMk cId="3494553798" sldId="272"/>
            <ac:spMk id="2" creationId="{C6FB3290-3A1B-49E0-A0D9-B977B5B3D622}"/>
          </ac:spMkLst>
        </pc:spChg>
        <pc:spChg chg="mod">
          <ac:chgData name="Mei Hong-hui" userId="a3fb673a59b19f7e" providerId="LiveId" clId="{F007CB0F-B504-4734-AEAB-2752BE0F9D71}" dt="2018-11-13T06:27:35.052" v="400"/>
          <ac:spMkLst>
            <pc:docMk/>
            <pc:sldMk cId="3494553798" sldId="272"/>
            <ac:spMk id="3" creationId="{2BB7E9AB-B020-45CF-9452-68CFDAD7F617}"/>
          </ac:spMkLst>
        </pc:spChg>
      </pc:sldChg>
      <pc:sldChg chg="modSp add ord">
        <pc:chgData name="Mei Hong-hui" userId="a3fb673a59b19f7e" providerId="LiveId" clId="{F007CB0F-B504-4734-AEAB-2752BE0F9D71}" dt="2018-11-13T06:41:04.820" v="594" actId="20577"/>
        <pc:sldMkLst>
          <pc:docMk/>
          <pc:sldMk cId="672782848" sldId="273"/>
        </pc:sldMkLst>
        <pc:spChg chg="mod">
          <ac:chgData name="Mei Hong-hui" userId="a3fb673a59b19f7e" providerId="LiveId" clId="{F007CB0F-B504-4734-AEAB-2752BE0F9D71}" dt="2018-11-13T06:25:27.380" v="330" actId="20577"/>
          <ac:spMkLst>
            <pc:docMk/>
            <pc:sldMk cId="672782848" sldId="273"/>
            <ac:spMk id="2" creationId="{4ABA7628-DD60-4BBF-838B-6C30A75499D6}"/>
          </ac:spMkLst>
        </pc:spChg>
        <pc:spChg chg="mod">
          <ac:chgData name="Mei Hong-hui" userId="a3fb673a59b19f7e" providerId="LiveId" clId="{F007CB0F-B504-4734-AEAB-2752BE0F9D71}" dt="2018-11-13T06:41:04.820" v="594" actId="20577"/>
          <ac:spMkLst>
            <pc:docMk/>
            <pc:sldMk cId="672782848" sldId="273"/>
            <ac:spMk id="3" creationId="{EBCEF81B-F651-46F6-B235-BBD76EF2330B}"/>
          </ac:spMkLst>
        </pc:spChg>
      </pc:sldChg>
      <pc:sldChg chg="modSp add">
        <pc:chgData name="Mei Hong-hui" userId="a3fb673a59b19f7e" providerId="LiveId" clId="{F007CB0F-B504-4734-AEAB-2752BE0F9D71}" dt="2018-11-13T06:33:52.183" v="432" actId="1076"/>
        <pc:sldMkLst>
          <pc:docMk/>
          <pc:sldMk cId="2333082625" sldId="274"/>
        </pc:sldMkLst>
        <pc:spChg chg="mod">
          <ac:chgData name="Mei Hong-hui" userId="a3fb673a59b19f7e" providerId="LiveId" clId="{F007CB0F-B504-4734-AEAB-2752BE0F9D71}" dt="2018-11-13T06:33:52.183" v="432" actId="1076"/>
          <ac:spMkLst>
            <pc:docMk/>
            <pc:sldMk cId="2333082625" sldId="274"/>
            <ac:spMk id="2" creationId="{050B7310-983A-4069-8854-340E42005DF8}"/>
          </ac:spMkLst>
        </pc:spChg>
        <pc:spChg chg="mod">
          <ac:chgData name="Mei Hong-hui" userId="a3fb673a59b19f7e" providerId="LiveId" clId="{F007CB0F-B504-4734-AEAB-2752BE0F9D71}" dt="2018-11-13T06:33:37.867" v="429" actId="15"/>
          <ac:spMkLst>
            <pc:docMk/>
            <pc:sldMk cId="2333082625" sldId="274"/>
            <ac:spMk id="3" creationId="{0A1D60A0-5F16-47BB-9748-303E960D9BDE}"/>
          </ac:spMkLst>
        </pc:spChg>
      </pc:sldChg>
      <pc:sldChg chg="modSp add">
        <pc:chgData name="Mei Hong-hui" userId="a3fb673a59b19f7e" providerId="LiveId" clId="{F007CB0F-B504-4734-AEAB-2752BE0F9D71}" dt="2018-11-13T06:35:47.065" v="457" actId="15"/>
        <pc:sldMkLst>
          <pc:docMk/>
          <pc:sldMk cId="1278638153" sldId="275"/>
        </pc:sldMkLst>
        <pc:spChg chg="mod">
          <ac:chgData name="Mei Hong-hui" userId="a3fb673a59b19f7e" providerId="LiveId" clId="{F007CB0F-B504-4734-AEAB-2752BE0F9D71}" dt="2018-11-13T06:33:54.522" v="433"/>
          <ac:spMkLst>
            <pc:docMk/>
            <pc:sldMk cId="1278638153" sldId="275"/>
            <ac:spMk id="2" creationId="{2EBF2B03-3AF5-4996-B515-2C9D32347CB0}"/>
          </ac:spMkLst>
        </pc:spChg>
        <pc:spChg chg="mod">
          <ac:chgData name="Mei Hong-hui" userId="a3fb673a59b19f7e" providerId="LiveId" clId="{F007CB0F-B504-4734-AEAB-2752BE0F9D71}" dt="2018-11-13T06:35:47.065" v="457" actId="15"/>
          <ac:spMkLst>
            <pc:docMk/>
            <pc:sldMk cId="1278638153" sldId="275"/>
            <ac:spMk id="3" creationId="{DB901421-707C-4334-B249-B4A7325506C5}"/>
          </ac:spMkLst>
        </pc:spChg>
      </pc:sldChg>
      <pc:sldChg chg="modSp add ord">
        <pc:chgData name="Mei Hong-hui" userId="a3fb673a59b19f7e" providerId="LiveId" clId="{F007CB0F-B504-4734-AEAB-2752BE0F9D71}" dt="2018-11-13T06:40:40.677" v="584" actId="15"/>
        <pc:sldMkLst>
          <pc:docMk/>
          <pc:sldMk cId="899224896" sldId="276"/>
        </pc:sldMkLst>
        <pc:spChg chg="mod">
          <ac:chgData name="Mei Hong-hui" userId="a3fb673a59b19f7e" providerId="LiveId" clId="{F007CB0F-B504-4734-AEAB-2752BE0F9D71}" dt="2018-11-13T06:38:32.686" v="497"/>
          <ac:spMkLst>
            <pc:docMk/>
            <pc:sldMk cId="899224896" sldId="276"/>
            <ac:spMk id="2" creationId="{DA43CBCA-2BA0-4BF1-9DA3-2AEB1FD10AC0}"/>
          </ac:spMkLst>
        </pc:spChg>
        <pc:spChg chg="mod">
          <ac:chgData name="Mei Hong-hui" userId="a3fb673a59b19f7e" providerId="LiveId" clId="{F007CB0F-B504-4734-AEAB-2752BE0F9D71}" dt="2018-11-13T06:40:40.677" v="584" actId="15"/>
          <ac:spMkLst>
            <pc:docMk/>
            <pc:sldMk cId="899224896" sldId="276"/>
            <ac:spMk id="3" creationId="{240B4902-3CEF-4750-84C4-357CB605B034}"/>
          </ac:spMkLst>
        </pc:spChg>
      </pc:sldChg>
      <pc:sldChg chg="modSp add ord">
        <pc:chgData name="Mei Hong-hui" userId="a3fb673a59b19f7e" providerId="LiveId" clId="{F007CB0F-B504-4734-AEAB-2752BE0F9D71}" dt="2018-11-13T06:39:48.632" v="571" actId="2710"/>
        <pc:sldMkLst>
          <pc:docMk/>
          <pc:sldMk cId="2908297323" sldId="277"/>
        </pc:sldMkLst>
        <pc:spChg chg="mod">
          <ac:chgData name="Mei Hong-hui" userId="a3fb673a59b19f7e" providerId="LiveId" clId="{F007CB0F-B504-4734-AEAB-2752BE0F9D71}" dt="2018-11-13T06:38:52.929" v="501"/>
          <ac:spMkLst>
            <pc:docMk/>
            <pc:sldMk cId="2908297323" sldId="277"/>
            <ac:spMk id="2" creationId="{811BB96A-1603-4460-AD8E-5DC3C93B1B36}"/>
          </ac:spMkLst>
        </pc:spChg>
        <pc:spChg chg="mod">
          <ac:chgData name="Mei Hong-hui" userId="a3fb673a59b19f7e" providerId="LiveId" clId="{F007CB0F-B504-4734-AEAB-2752BE0F9D71}" dt="2018-11-13T06:39:48.632" v="571" actId="2710"/>
          <ac:spMkLst>
            <pc:docMk/>
            <pc:sldMk cId="2908297323" sldId="277"/>
            <ac:spMk id="3" creationId="{2B7461C7-C6E9-4721-84B8-4F18EA36C131}"/>
          </ac:spMkLst>
        </pc:spChg>
      </pc:sldChg>
      <pc:sldChg chg="modSp add del">
        <pc:chgData name="Mei Hong-hui" userId="a3fb673a59b19f7e" providerId="LiveId" clId="{F007CB0F-B504-4734-AEAB-2752BE0F9D71}" dt="2018-11-13T06:40:32.493" v="576" actId="2696"/>
        <pc:sldMkLst>
          <pc:docMk/>
          <pc:sldMk cId="3797087436" sldId="278"/>
        </pc:sldMkLst>
        <pc:spChg chg="mod">
          <ac:chgData name="Mei Hong-hui" userId="a3fb673a59b19f7e" providerId="LiveId" clId="{F007CB0F-B504-4734-AEAB-2752BE0F9D71}" dt="2018-11-13T06:40:28.693" v="575"/>
          <ac:spMkLst>
            <pc:docMk/>
            <pc:sldMk cId="3797087436" sldId="278"/>
            <ac:spMk id="2" creationId="{6FAF1C84-6F23-4979-95BF-1AA98B9D7D88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D9543B5F-06C8-459A-B97F-4176E4256C63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Microsoft YaHei UI Light" panose="020B0502040204020203" pitchFamily="34" charset="-122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171" name="Rectangle 3">
            <a:extLst>
              <a:ext uri="{FF2B5EF4-FFF2-40B4-BE49-F238E27FC236}">
                <a16:creationId xmlns:a16="http://schemas.microsoft.com/office/drawing/2014/main" id="{E055BC95-147D-494D-86F4-4EF8F38E28BE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Microsoft YaHei UI Light" panose="020B0502040204020203" pitchFamily="34" charset="-122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4340" name="Rectangle 4">
            <a:extLst>
              <a:ext uri="{FF2B5EF4-FFF2-40B4-BE49-F238E27FC236}">
                <a16:creationId xmlns:a16="http://schemas.microsoft.com/office/drawing/2014/main" id="{7FFD67F6-00C2-498C-9DAB-5ED49393FC40}"/>
              </a:ext>
            </a:extLst>
          </p:cNvPr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>
            <a:extLst>
              <a:ext uri="{FF2B5EF4-FFF2-40B4-BE49-F238E27FC236}">
                <a16:creationId xmlns:a16="http://schemas.microsoft.com/office/drawing/2014/main" id="{9DDCC12F-4614-4B1D-A224-29D8F425456C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7174" name="Rectangle 6">
            <a:extLst>
              <a:ext uri="{FF2B5EF4-FFF2-40B4-BE49-F238E27FC236}">
                <a16:creationId xmlns:a16="http://schemas.microsoft.com/office/drawing/2014/main" id="{C40361D3-20F0-44F2-8DB9-ABC42B2E38FC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Microsoft YaHei UI Light" panose="020B0502040204020203" pitchFamily="34" charset="-122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175" name="Rectangle 7">
            <a:extLst>
              <a:ext uri="{FF2B5EF4-FFF2-40B4-BE49-F238E27FC236}">
                <a16:creationId xmlns:a16="http://schemas.microsoft.com/office/drawing/2014/main" id="{FFD940ED-3120-41A0-BC6E-0E3D0B368BB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Microsoft YaHei UI Light" panose="020B0502040204020203" pitchFamily="34" charset="-122"/>
                <a:ea typeface="Microsoft YaHei UI Light" panose="020B0502040204020203" pitchFamily="34" charset="-122"/>
              </a:defRPr>
            </a:lvl1pPr>
          </a:lstStyle>
          <a:p>
            <a:fld id="{F84CB93C-CDCD-413B-BAD0-7F30918C2AC8}" type="slidenum">
              <a:rPr lang="en-US" altLang="zh-CN" smtClean="0"/>
              <a:pPr/>
              <a:t>‹#›</a:t>
            </a:fld>
            <a:endParaRPr lang="en-US" altLang="zh-CN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Microsoft YaHei UI Light" panose="020B0502040204020203" pitchFamily="34" charset="-122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Microsoft YaHei UI Light" panose="020B0502040204020203" pitchFamily="34" charset="-122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Microsoft YaHei UI Light" panose="020B0502040204020203" pitchFamily="34" charset="-122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Microsoft YaHei UI Light" panose="020B0502040204020203" pitchFamily="34" charset="-122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Microsoft YaHei UI Light" panose="020B0502040204020203" pitchFamily="34" charset="-122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C6B7E159-F0F6-4E30-936D-FD8D643631A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E47AF10E-E489-47B3-961F-054D14B6FD2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6B3D947A-8817-46E0-8409-EBEF2A1E3F7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B019E92-1E75-4D6F-894F-832C932CDB5A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543610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DD2493C-F7CF-4594-A1BB-36C64F6A8E5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9398C9EA-5D6D-45BD-90B1-537F542DF33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C2B9543B-6B7C-4828-B742-9572944065D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093854D-6A0C-4133-86C6-5F714C0C6AFE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880472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4EB9FA62-E11F-40A7-B0A1-1D808ED387A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19499742-2A04-4E42-BCDC-DEC52DCB6AC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5B377DA2-F66D-47D4-B0AC-DC40485A3D1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6DDA6B4-4CC9-477C-BD0D-9413899FC7A2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705626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F14D5A0C-CAE5-4D3B-8565-97B51F75B80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58EADF49-C6C1-43FC-AE49-090F95063D8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232F6B6A-99B3-429E-AB95-9D3DA4E66AE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74A1FD7-A025-4277-93E4-E0C69CB79D34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124345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99C1F357-E33C-4B62-B009-BCB70225B13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387635DA-7CB1-4541-8852-2C9F3AA0B90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9119B922-5CBF-4D10-A7C2-74AAFDEAFEE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FA99DC-0B1B-4724-B552-112D8A470B47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06036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0E04F83-D3F8-402E-B8FD-6310494DF6A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EA0E640-A192-404D-9C87-CFBBA26E1D8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4DFA27C-94C6-4664-AD0D-E7C97C60770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355F47-68C8-494A-9E28-AC9F518882EF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49728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7E078667-AAF9-4916-889A-E40F4B3486C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FE2C2636-73C9-4036-BDD2-CFB2FA5FD3D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6D66FD42-12FC-4DB0-B302-A5DE162673D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53953B6-7DA4-4552-BC7A-23BD4128E659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4376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9682CD29-0681-42AE-97FA-73168273C01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53D8716C-82C3-474C-8F82-A3C6EFDDEA6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84046A73-4F71-49EF-8ECA-AB2C04E3B0D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8375962-9788-45FB-B400-A4C7D726FDE8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12484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4A4B3828-C85E-4ED7-BDAA-4C12D7D49D7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B2838555-BDE5-4DD1-8929-60BE8C9E115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44BDC010-991A-4118-A5CC-E0FC3EEB837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ED70420-864A-4699-8F91-B72B9AC49581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39857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05F4CA8-A945-4681-840A-DCB829FE014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F6495AA-7803-4EC7-B58E-5807025D27D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38C4E15-0A46-497B-96FE-56E678A4753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ED1F6F-F798-452F-B9BA-CCD4050BB250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397666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D4CE45A-E009-4316-88E5-CC041293A23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E66C4AD-D98B-405C-8FD8-AAEB272D3CE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D656268-5F98-4E71-82F0-EB5AD4F57F8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F7A5598-1358-4F8B-BA41-111B785CF251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895536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5FAAAEA7-2B22-44CE-B5B0-0AEB418F107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dirty="0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0449EC41-7B23-4E2E-BA8F-507B4A1F864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dirty="0"/>
              <a:t>Click to edit Master text styles</a:t>
            </a:r>
          </a:p>
          <a:p>
            <a:pPr lvl="1"/>
            <a:r>
              <a:rPr lang="en-US" altLang="zh-CN" dirty="0"/>
              <a:t>Second level</a:t>
            </a:r>
          </a:p>
          <a:p>
            <a:pPr lvl="2"/>
            <a:r>
              <a:rPr lang="en-US" altLang="zh-CN" dirty="0"/>
              <a:t>Third level</a:t>
            </a:r>
          </a:p>
          <a:p>
            <a:pPr lvl="3"/>
            <a:r>
              <a:rPr lang="en-US" altLang="zh-CN" dirty="0"/>
              <a:t>Fourth level</a:t>
            </a:r>
          </a:p>
          <a:p>
            <a:pPr lvl="4"/>
            <a:r>
              <a:rPr lang="en-US" altLang="zh-CN" dirty="0"/>
              <a:t>Fifth level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25371B70-77A1-4702-8AF5-3A49207AE62A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Microsoft YaHei UI Light" panose="020B0502040204020203" pitchFamily="34" charset="-122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D87FD2B9-A580-46E6-A4EB-6D6EB04A3E26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Microsoft YaHei UI Light" panose="020B0502040204020203" pitchFamily="34" charset="-122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3C4AAB55-F53C-4E7A-BFF0-604C5ADC7EC4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Microsoft YaHei UI Light" panose="020B0502040204020203" pitchFamily="34" charset="-122"/>
                <a:ea typeface="Microsoft YaHei UI Light" panose="020B0502040204020203" pitchFamily="34" charset="-122"/>
              </a:defRPr>
            </a:lvl1pPr>
          </a:lstStyle>
          <a:p>
            <a:fld id="{3F10938F-13C1-4DA5-B9CB-B64568D65BB5}" type="slidenum">
              <a:rPr lang="en-US" altLang="zh-CN" smtClean="0"/>
              <a:pPr/>
              <a:t>‹#›</a:t>
            </a:fld>
            <a:endParaRPr lang="en-US" altLang="zh-CN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Microsoft YaHei UI Light" panose="020B0502040204020203" pitchFamily="34" charset="-122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Microsoft YaHei UI Light" panose="020B0502040204020203" pitchFamily="34" charset="-122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Microsoft YaHei UI Light" panose="020B0502040204020203" pitchFamily="34" charset="-122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Microsoft YaHei UI Light" panose="020B0502040204020203" pitchFamily="34" charset="-122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Microsoft YaHei UI Light" panose="020B0502040204020203" pitchFamily="34" charset="-122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Microsoft YaHei UI Light" panose="020B0502040204020203" pitchFamily="34" charset="-122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0B845A37-8157-44CE-B5DE-FB6CE5AEE8EE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zh-CN" altLang="en-US" sz="3200" dirty="0">
                <a:ea typeface="Microsoft YaHei UI Light" panose="020B0502040204020203" pitchFamily="34" charset="-122"/>
              </a:rPr>
              <a:t>基于聚合的时序数据预测和诠释</a:t>
            </a:r>
            <a:br>
              <a:rPr lang="en-US" altLang="zh-CN" sz="3200" dirty="0">
                <a:ea typeface="Microsoft YaHei UI Light" panose="020B0502040204020203" pitchFamily="34" charset="-122"/>
              </a:rPr>
            </a:br>
            <a:r>
              <a:rPr lang="en-US" altLang="zh-CN" sz="3200" dirty="0"/>
              <a:t>Aggregation-Based </a:t>
            </a:r>
            <a:r>
              <a:rPr lang="en-US" altLang="zh-CN" sz="3200" dirty="0">
                <a:ea typeface="Microsoft YaHei UI Light" panose="020B0502040204020203" pitchFamily="34" charset="-122"/>
              </a:rPr>
              <a:t>Prediction and I</a:t>
            </a:r>
            <a:r>
              <a:rPr lang="en-US" altLang="zh-CN" sz="3200" dirty="0"/>
              <a:t>nterpretation of Time Series Data</a:t>
            </a:r>
            <a:endParaRPr lang="en-US" altLang="zh-CN" sz="3200" dirty="0">
              <a:ea typeface="Microsoft YaHei UI Light" panose="020B0502040204020203" pitchFamily="34" charset="-122"/>
            </a:endParaRPr>
          </a:p>
        </p:txBody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id="{567CA9CF-07C4-418E-A324-4BE24D3870BB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algn="r" eaLnBrk="1" hangingPunct="1"/>
            <a:r>
              <a:rPr lang="en-US" altLang="zh-CN" sz="2400" dirty="0">
                <a:solidFill>
                  <a:schemeClr val="tx1">
                    <a:lumMod val="50000"/>
                    <a:lumOff val="50000"/>
                  </a:schemeClr>
                </a:solidFill>
                <a:ea typeface="Microsoft YaHei UI Light" panose="020B0502040204020203" pitchFamily="34" charset="-122"/>
              </a:rPr>
              <a:t>2018.11.13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ABA7628-DD60-4BBF-838B-6C30A75499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Problems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BCEF81B-F651-46F6-B235-BBD76EF233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zh-CN" altLang="en-US" dirty="0"/>
              <a:t>聚合的方法、策略选择</a:t>
            </a:r>
            <a:endParaRPr lang="en-US" altLang="zh-CN" dirty="0"/>
          </a:p>
          <a:p>
            <a:pPr>
              <a:lnSpc>
                <a:spcPct val="200000"/>
              </a:lnSpc>
            </a:pPr>
            <a:r>
              <a:rPr lang="zh-CN" altLang="en-US" dirty="0"/>
              <a:t>与预测模型的配合</a:t>
            </a:r>
            <a:endParaRPr lang="en-US" altLang="zh-CN" dirty="0"/>
          </a:p>
          <a:p>
            <a:pPr>
              <a:lnSpc>
                <a:spcPct val="200000"/>
              </a:lnSpc>
            </a:pPr>
            <a:r>
              <a:rPr lang="zh-CN" altLang="en-US" dirty="0"/>
              <a:t>对结果的诠释和理解</a:t>
            </a:r>
            <a:endParaRPr lang="en-US" altLang="zh-CN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727828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5401BA7-0CAF-4132-BB70-7FBAC01B75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Background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72F26B2-FEA8-413C-A0A4-8CF3C9C85E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Predictive analytics: identify patterns within data to predict future outcomes and trends</a:t>
            </a:r>
          </a:p>
          <a:p>
            <a:endParaRPr lang="en-US" altLang="zh-CN" dirty="0"/>
          </a:p>
          <a:p>
            <a:r>
              <a:rPr lang="en-US" altLang="zh-CN" dirty="0"/>
              <a:t>In the big data era, increasing amounts of data have accelerated the need for predictive analytics methods as our ability to collect data has outstripped the pace of analysis.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179253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6FB3290-3A1B-49E0-A0D9-B977B5B3D6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Motivation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BB7E9AB-B020-45CF-9452-68CFDAD7F6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Predictive analytics algorithms are predominantly black-box methods</a:t>
            </a:r>
          </a:p>
          <a:p>
            <a:endParaRPr lang="en-US" altLang="zh-CN" dirty="0"/>
          </a:p>
          <a:p>
            <a:r>
              <a:rPr lang="en-US" altLang="zh-CN" dirty="0"/>
              <a:t>It’s also difficult to understand the predicted results</a:t>
            </a:r>
          </a:p>
          <a:p>
            <a:endParaRPr lang="en-US" altLang="zh-CN" dirty="0"/>
          </a:p>
          <a:p>
            <a:r>
              <a:rPr lang="zh-CN" altLang="en-US" dirty="0"/>
              <a:t>研究目标：通过聚合降低预测模型和过程的复杂程度、通过多角度的观测整合诠释结果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4945537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D6724E9F-3136-42D0-A41B-E866B6771F6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dirty="0">
                <a:ea typeface="Microsoft YaHei UI Light" panose="020B0502040204020203" pitchFamily="34" charset="-122"/>
              </a:rPr>
              <a:t>Contributions</a:t>
            </a:r>
          </a:p>
        </p:txBody>
      </p:sp>
      <p:sp>
        <p:nvSpPr>
          <p:cNvPr id="6147" name="Rectangle 3">
            <a:extLst>
              <a:ext uri="{FF2B5EF4-FFF2-40B4-BE49-F238E27FC236}">
                <a16:creationId xmlns:a16="http://schemas.microsoft.com/office/drawing/2014/main" id="{EA9638E7-0E4C-4A9D-AF86-0142C50A279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200000"/>
              </a:lnSpc>
            </a:pPr>
            <a:r>
              <a:rPr lang="en-US" altLang="zh-CN" dirty="0">
                <a:ea typeface="Microsoft YaHei UI Light" panose="020B0502040204020203" pitchFamily="34" charset="-122"/>
              </a:rPr>
              <a:t>The major contributions of this paper are</a:t>
            </a:r>
          </a:p>
          <a:p>
            <a:pPr lvl="1" eaLnBrk="1" hangingPunct="1">
              <a:lnSpc>
                <a:spcPct val="200000"/>
              </a:lnSpc>
            </a:pPr>
            <a:r>
              <a:rPr lang="zh-CN" altLang="en-US" dirty="0">
                <a:ea typeface="Microsoft YaHei UI Light" panose="020B0502040204020203" pitchFamily="34" charset="-122"/>
              </a:rPr>
              <a:t>聚合及预测方法</a:t>
            </a:r>
            <a:endParaRPr lang="en-US" altLang="zh-CN" dirty="0">
              <a:ea typeface="Microsoft YaHei UI Light" panose="020B0502040204020203" pitchFamily="34" charset="-122"/>
            </a:endParaRPr>
          </a:p>
          <a:p>
            <a:pPr lvl="1" eaLnBrk="1" hangingPunct="1">
              <a:lnSpc>
                <a:spcPct val="200000"/>
              </a:lnSpc>
            </a:pPr>
            <a:r>
              <a:rPr lang="zh-CN" altLang="en-US" dirty="0">
                <a:ea typeface="Microsoft YaHei UI Light" panose="020B0502040204020203" pitchFamily="34" charset="-122"/>
              </a:rPr>
              <a:t>可视</a:t>
            </a:r>
            <a:r>
              <a:rPr lang="zh-CN" altLang="en-US">
                <a:ea typeface="Microsoft YaHei UI Light" panose="020B0502040204020203" pitchFamily="34" charset="-122"/>
              </a:rPr>
              <a:t>分析框架</a:t>
            </a:r>
            <a:endParaRPr lang="en-US" altLang="zh-CN" dirty="0">
              <a:ea typeface="Microsoft YaHei UI Light" panose="020B0502040204020203" pitchFamily="34" charset="-122"/>
            </a:endParaRPr>
          </a:p>
          <a:p>
            <a:pPr lvl="1" eaLnBrk="1" hangingPunct="1">
              <a:lnSpc>
                <a:spcPct val="200000"/>
              </a:lnSpc>
            </a:pPr>
            <a:r>
              <a:rPr lang="zh-CN" altLang="en-US" dirty="0">
                <a:ea typeface="Microsoft YaHei UI Light" panose="020B0502040204020203" pitchFamily="34" charset="-122"/>
              </a:rPr>
              <a:t>样例和评估</a:t>
            </a:r>
            <a:endParaRPr lang="en-US" altLang="zh-CN" dirty="0">
              <a:ea typeface="Microsoft YaHei UI Light" panose="020B0502040204020203" pitchFamily="34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26D721EA-85A4-47A6-B123-C8477012035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dirty="0">
                <a:ea typeface="Microsoft YaHei UI Light" panose="020B0502040204020203" pitchFamily="34" charset="-122"/>
              </a:rPr>
              <a:t>Related Work</a:t>
            </a:r>
          </a:p>
        </p:txBody>
      </p:sp>
      <p:sp>
        <p:nvSpPr>
          <p:cNvPr id="7171" name="Rectangle 3">
            <a:extLst>
              <a:ext uri="{FF2B5EF4-FFF2-40B4-BE49-F238E27FC236}">
                <a16:creationId xmlns:a16="http://schemas.microsoft.com/office/drawing/2014/main" id="{4AD2423D-6E8F-409F-BB1E-0838A06A81D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zh-CN" dirty="0"/>
              <a:t>Predictive visual analysis</a:t>
            </a:r>
          </a:p>
          <a:p>
            <a:pPr lvl="1" eaLnBrk="1" hangingPunct="1"/>
            <a:r>
              <a:rPr lang="en-US" altLang="zh-CN" dirty="0">
                <a:effectLst/>
              </a:rPr>
              <a:t>Y. Lu, R. Garcia, B. Hansen, M. </a:t>
            </a:r>
            <a:r>
              <a:rPr lang="en-US" altLang="zh-CN" dirty="0" err="1">
                <a:effectLst/>
              </a:rPr>
              <a:t>Gleicher</a:t>
            </a:r>
            <a:r>
              <a:rPr lang="en-US" altLang="zh-CN" dirty="0">
                <a:effectLst/>
              </a:rPr>
              <a:t>, and R. </a:t>
            </a:r>
            <a:r>
              <a:rPr lang="en-US" altLang="zh-CN" dirty="0" err="1">
                <a:effectLst/>
              </a:rPr>
              <a:t>Maciejewski</a:t>
            </a:r>
            <a:r>
              <a:rPr lang="en-US" altLang="zh-CN" dirty="0">
                <a:effectLst/>
              </a:rPr>
              <a:t>, “The State-of-the-Art in Predictive Visual Analytics,” </a:t>
            </a:r>
            <a:r>
              <a:rPr lang="en-US" altLang="zh-CN" i="1" dirty="0" err="1">
                <a:effectLst/>
              </a:rPr>
              <a:t>Comput</a:t>
            </a:r>
            <a:r>
              <a:rPr lang="en-US" altLang="zh-CN" i="1" dirty="0">
                <a:effectLst/>
              </a:rPr>
              <a:t>. Graph. Forum</a:t>
            </a:r>
            <a:r>
              <a:rPr lang="en-US" altLang="zh-CN" dirty="0">
                <a:effectLst/>
              </a:rPr>
              <a:t>, vol. 36, no. 3, pp. 539–562, 2017.</a:t>
            </a:r>
          </a:p>
          <a:p>
            <a:pPr lvl="1" eaLnBrk="1" hangingPunct="1"/>
            <a:r>
              <a:rPr lang="en-US" altLang="zh-CN" dirty="0">
                <a:effectLst/>
              </a:rPr>
              <a:t>J. Lu </a:t>
            </a:r>
            <a:r>
              <a:rPr lang="en-US" altLang="zh-CN" i="1" dirty="0">
                <a:effectLst/>
              </a:rPr>
              <a:t>et al.</a:t>
            </a:r>
            <a:r>
              <a:rPr lang="en-US" altLang="zh-CN" dirty="0">
                <a:effectLst/>
              </a:rPr>
              <a:t>, “Recent progress and trends in predictive visual analytics,” </a:t>
            </a:r>
            <a:r>
              <a:rPr lang="en-US" altLang="zh-CN" i="1" dirty="0">
                <a:effectLst/>
              </a:rPr>
              <a:t>Front. </a:t>
            </a:r>
            <a:r>
              <a:rPr lang="en-US" altLang="zh-CN" i="1" dirty="0" err="1">
                <a:effectLst/>
              </a:rPr>
              <a:t>Comput</a:t>
            </a:r>
            <a:r>
              <a:rPr lang="en-US" altLang="zh-CN" i="1" dirty="0">
                <a:effectLst/>
              </a:rPr>
              <a:t>. Sci.</a:t>
            </a:r>
            <a:r>
              <a:rPr lang="en-US" altLang="zh-CN" dirty="0">
                <a:effectLst/>
              </a:rPr>
              <a:t>, vol. 11, no. August 2011, pp. 1–16, 2016.</a:t>
            </a:r>
            <a:endParaRPr lang="en-US" altLang="zh-CN" dirty="0"/>
          </a:p>
          <a:p>
            <a:pPr lvl="1" eaLnBrk="1" hangingPunct="1">
              <a:buFontTx/>
              <a:buNone/>
            </a:pPr>
            <a:endParaRPr lang="en-US" altLang="zh-CN" dirty="0">
              <a:ea typeface="Microsoft YaHei UI Light" panose="020B0502040204020203" pitchFamily="34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50B7310-983A-4069-8854-340E42005D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altLang="zh-CN" dirty="0">
                <a:ea typeface="Microsoft YaHei UI Light" panose="020B0502040204020203" pitchFamily="34" charset="-122"/>
              </a:rPr>
              <a:t>Related Work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A1D60A0-5F16-47BB-9748-303E960D9B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Time series prediction</a:t>
            </a:r>
          </a:p>
          <a:p>
            <a:pPr lvl="1"/>
            <a:r>
              <a:rPr lang="en-US" altLang="zh-CN" dirty="0">
                <a:effectLst/>
              </a:rPr>
              <a:t>P. </a:t>
            </a:r>
            <a:r>
              <a:rPr lang="en-US" altLang="zh-CN" dirty="0" err="1">
                <a:effectLst/>
              </a:rPr>
              <a:t>Esling</a:t>
            </a:r>
            <a:r>
              <a:rPr lang="en-US" altLang="zh-CN" dirty="0">
                <a:effectLst/>
              </a:rPr>
              <a:t> and C. </a:t>
            </a:r>
            <a:r>
              <a:rPr lang="en-US" altLang="zh-CN" dirty="0" err="1">
                <a:effectLst/>
              </a:rPr>
              <a:t>Agon</a:t>
            </a:r>
            <a:r>
              <a:rPr lang="en-US" altLang="zh-CN" dirty="0">
                <a:effectLst/>
              </a:rPr>
              <a:t>, “Time-series data mining,” </a:t>
            </a:r>
            <a:r>
              <a:rPr lang="en-US" altLang="zh-CN" i="1" dirty="0">
                <a:effectLst/>
              </a:rPr>
              <a:t>ACM </a:t>
            </a:r>
            <a:r>
              <a:rPr lang="en-US" altLang="zh-CN" i="1" dirty="0" err="1">
                <a:effectLst/>
              </a:rPr>
              <a:t>Comput</a:t>
            </a:r>
            <a:r>
              <a:rPr lang="en-US" altLang="zh-CN" i="1" dirty="0">
                <a:effectLst/>
              </a:rPr>
              <a:t>. </a:t>
            </a:r>
            <a:r>
              <a:rPr lang="en-US" altLang="zh-CN" i="1" dirty="0" err="1">
                <a:effectLst/>
              </a:rPr>
              <a:t>Surv</a:t>
            </a:r>
            <a:r>
              <a:rPr lang="en-US" altLang="zh-CN" i="1" dirty="0">
                <a:effectLst/>
              </a:rPr>
              <a:t>.</a:t>
            </a:r>
            <a:r>
              <a:rPr lang="en-US" altLang="zh-CN" dirty="0">
                <a:effectLst/>
              </a:rPr>
              <a:t>, vol. 45, no. 1, pp. 1–34, 2012.</a:t>
            </a:r>
          </a:p>
          <a:p>
            <a:pPr lvl="1"/>
            <a:r>
              <a:rPr lang="en-US" altLang="zh-CN" dirty="0">
                <a:effectLst/>
              </a:rPr>
              <a:t>T. C. Fu, “A review on time series data mining,” </a:t>
            </a:r>
            <a:r>
              <a:rPr lang="en-US" altLang="zh-CN" i="1" dirty="0">
                <a:effectLst/>
              </a:rPr>
              <a:t>Eng. Appl. </a:t>
            </a:r>
            <a:r>
              <a:rPr lang="en-US" altLang="zh-CN" i="1" dirty="0" err="1">
                <a:effectLst/>
              </a:rPr>
              <a:t>Artif</a:t>
            </a:r>
            <a:r>
              <a:rPr lang="en-US" altLang="zh-CN" i="1" dirty="0">
                <a:effectLst/>
              </a:rPr>
              <a:t>. </a:t>
            </a:r>
            <a:r>
              <a:rPr lang="en-US" altLang="zh-CN" i="1" dirty="0" err="1">
                <a:effectLst/>
              </a:rPr>
              <a:t>Intell</a:t>
            </a:r>
            <a:r>
              <a:rPr lang="en-US" altLang="zh-CN" i="1" dirty="0">
                <a:effectLst/>
              </a:rPr>
              <a:t>.</a:t>
            </a:r>
            <a:r>
              <a:rPr lang="en-US" altLang="zh-CN" dirty="0">
                <a:effectLst/>
              </a:rPr>
              <a:t>, vol. 24, no. 1, pp. 164–181, 2011.</a:t>
            </a:r>
          </a:p>
          <a:p>
            <a:pPr lvl="1"/>
            <a:r>
              <a:rPr lang="en-US" altLang="zh-CN" dirty="0">
                <a:effectLst/>
              </a:rPr>
              <a:t>Z. Xing, J. Pei, and E. Keogh, “A brief survey on sequence classification,” </a:t>
            </a:r>
            <a:r>
              <a:rPr lang="en-US" altLang="zh-CN" i="1" dirty="0">
                <a:effectLst/>
              </a:rPr>
              <a:t>ACM SIGKDD </a:t>
            </a:r>
            <a:r>
              <a:rPr lang="en-US" altLang="zh-CN" i="1" dirty="0" err="1">
                <a:effectLst/>
              </a:rPr>
              <a:t>Explor</a:t>
            </a:r>
            <a:r>
              <a:rPr lang="en-US" altLang="zh-CN" i="1" dirty="0">
                <a:effectLst/>
              </a:rPr>
              <a:t>. </a:t>
            </a:r>
            <a:r>
              <a:rPr lang="en-US" altLang="zh-CN" i="1" dirty="0" err="1">
                <a:effectLst/>
              </a:rPr>
              <a:t>Newsl</a:t>
            </a:r>
            <a:r>
              <a:rPr lang="en-US" altLang="zh-CN" i="1" dirty="0">
                <a:effectLst/>
              </a:rPr>
              <a:t>.</a:t>
            </a:r>
            <a:r>
              <a:rPr lang="en-US" altLang="zh-CN" dirty="0">
                <a:effectLst/>
              </a:rPr>
              <a:t>, vol. 12, no. 1, p. 40, 2010.</a:t>
            </a:r>
            <a:endParaRPr lang="en-US" altLang="zh-CN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330826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EBF2B03-3AF5-4996-B515-2C9D32347C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ea typeface="Microsoft YaHei UI Light" panose="020B0502040204020203" pitchFamily="34" charset="-122"/>
              </a:rPr>
              <a:t>Related Work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B901421-707C-4334-B249-B4A7325506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Reconstruction</a:t>
            </a:r>
          </a:p>
          <a:p>
            <a:pPr lvl="1"/>
            <a:r>
              <a:rPr lang="en-US" altLang="zh-CN" dirty="0">
                <a:effectLst/>
              </a:rPr>
              <a:t>C. </a:t>
            </a:r>
            <a:r>
              <a:rPr lang="en-US" altLang="zh-CN" dirty="0" err="1">
                <a:effectLst/>
              </a:rPr>
              <a:t>Xie</a:t>
            </a:r>
            <a:r>
              <a:rPr lang="en-US" altLang="zh-CN" dirty="0">
                <a:effectLst/>
              </a:rPr>
              <a:t>, W. Zhong, and K. Mueller, “A Visual Analytics Approach for Categorical Joint Distribution Reconstruction from Marginal Projections,” </a:t>
            </a:r>
            <a:r>
              <a:rPr lang="en-US" altLang="zh-CN" i="1" dirty="0">
                <a:effectLst/>
              </a:rPr>
              <a:t>IEEE Trans. Vis. </a:t>
            </a:r>
            <a:r>
              <a:rPr lang="en-US" altLang="zh-CN" i="1" dirty="0" err="1">
                <a:effectLst/>
              </a:rPr>
              <a:t>Comput</a:t>
            </a:r>
            <a:r>
              <a:rPr lang="en-US" altLang="zh-CN" i="1" dirty="0">
                <a:effectLst/>
              </a:rPr>
              <a:t>. Graph.</a:t>
            </a:r>
            <a:r>
              <a:rPr lang="en-US" altLang="zh-CN" dirty="0">
                <a:effectLst/>
              </a:rPr>
              <a:t>, vol. 23, no. 1, pp. 51–60, 2017.</a:t>
            </a:r>
          </a:p>
          <a:p>
            <a:pPr lvl="1"/>
            <a:r>
              <a:rPr lang="en-US" altLang="zh-CN" dirty="0">
                <a:effectLst/>
              </a:rPr>
              <a:t>F. Zhou </a:t>
            </a:r>
            <a:r>
              <a:rPr lang="en-US" altLang="zh-CN" i="1" dirty="0">
                <a:effectLst/>
              </a:rPr>
              <a:t>et al.</a:t>
            </a:r>
            <a:r>
              <a:rPr lang="en-US" altLang="zh-CN" dirty="0">
                <a:effectLst/>
              </a:rPr>
              <a:t>, “Dimension reconstruction for visual exploration of subspace clusters in high-dimensional data,” </a:t>
            </a:r>
            <a:r>
              <a:rPr lang="en-US" altLang="zh-CN" i="1" dirty="0">
                <a:effectLst/>
              </a:rPr>
              <a:t>IEEE Pacific Vis. </a:t>
            </a:r>
            <a:r>
              <a:rPr lang="en-US" altLang="zh-CN" i="1" dirty="0" err="1">
                <a:effectLst/>
              </a:rPr>
              <a:t>Symp</a:t>
            </a:r>
            <a:r>
              <a:rPr lang="en-US" altLang="zh-CN" i="1" dirty="0">
                <a:effectLst/>
              </a:rPr>
              <a:t>.</a:t>
            </a:r>
            <a:r>
              <a:rPr lang="en-US" altLang="zh-CN" dirty="0">
                <a:effectLst/>
              </a:rPr>
              <a:t>, vol. 2016–May, no. 1, pp. 128–135, 2016.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786381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11BB96A-1603-4460-AD8E-5DC3C93B1B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Methods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B7461C7-C6E9-4721-84B8-4F18EA36C1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lnSpc>
                <a:spcPct val="200000"/>
              </a:lnSpc>
              <a:buFont typeface="+mj-lt"/>
              <a:buAutoNum type="arabicPeriod"/>
            </a:pPr>
            <a:r>
              <a:rPr lang="zh-CN" altLang="en-US" dirty="0"/>
              <a:t>对数据进行聚合</a:t>
            </a:r>
            <a:endParaRPr lang="en-US" altLang="zh-CN" dirty="0"/>
          </a:p>
          <a:p>
            <a:pPr marL="514350" indent="-514350">
              <a:lnSpc>
                <a:spcPct val="200000"/>
              </a:lnSpc>
              <a:buFont typeface="+mj-lt"/>
              <a:buAutoNum type="arabicPeriod"/>
            </a:pPr>
            <a:r>
              <a:rPr lang="zh-CN" altLang="en-US" dirty="0"/>
              <a:t>应用预测模型</a:t>
            </a:r>
            <a:endParaRPr lang="en-US" altLang="zh-CN" dirty="0"/>
          </a:p>
          <a:p>
            <a:pPr marL="514350" indent="-514350">
              <a:lnSpc>
                <a:spcPct val="200000"/>
              </a:lnSpc>
              <a:buFont typeface="+mj-lt"/>
              <a:buAutoNum type="arabicPeriod"/>
            </a:pPr>
            <a:r>
              <a:rPr lang="zh-CN" altLang="en-US" dirty="0"/>
              <a:t>从多个聚合的角度重新整理解构出原始数据的预测结果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9082973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A43CBCA-2BA0-4BF1-9DA3-2AEB1FD10A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Methods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40B4902-3CEF-4750-84C4-357CB605B0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zh-CN" altLang="en-US" dirty="0"/>
              <a:t>聚合的好处</a:t>
            </a:r>
            <a:endParaRPr lang="en-US" altLang="zh-CN" dirty="0"/>
          </a:p>
          <a:p>
            <a:pPr lvl="1">
              <a:lnSpc>
                <a:spcPct val="200000"/>
              </a:lnSpc>
            </a:pPr>
            <a:r>
              <a:rPr lang="zh-CN" altLang="en-US" dirty="0"/>
              <a:t>加速大数据的计算</a:t>
            </a:r>
          </a:p>
          <a:p>
            <a:pPr lvl="1">
              <a:lnSpc>
                <a:spcPct val="200000"/>
              </a:lnSpc>
            </a:pPr>
            <a:r>
              <a:rPr lang="zh-CN" altLang="en-US" dirty="0"/>
              <a:t>提高预测的可行性</a:t>
            </a:r>
            <a:endParaRPr lang="en-US" altLang="zh-CN" dirty="0"/>
          </a:p>
          <a:p>
            <a:pPr lvl="1">
              <a:lnSpc>
                <a:spcPct val="200000"/>
              </a:lnSpc>
            </a:pPr>
            <a:r>
              <a:rPr lang="zh-CN" altLang="en-US" dirty="0"/>
              <a:t>降低训练数据的要求</a:t>
            </a:r>
          </a:p>
        </p:txBody>
      </p:sp>
    </p:spTree>
    <p:extLst>
      <p:ext uri="{BB962C8B-B14F-4D97-AF65-F5344CB8AC3E}">
        <p14:creationId xmlns:p14="http://schemas.microsoft.com/office/powerpoint/2010/main" val="899224896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455</TotalTime>
  <Words>466</Words>
  <Application>Microsoft Office PowerPoint</Application>
  <PresentationFormat>全屏显示(4:3)</PresentationFormat>
  <Paragraphs>43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3" baseType="lpstr">
      <vt:lpstr>Arial</vt:lpstr>
      <vt:lpstr>宋体</vt:lpstr>
      <vt:lpstr>Default Design</vt:lpstr>
      <vt:lpstr>基于聚合的时序数据预测和诠释 Aggregation-Based Prediction and Interpretation of Time Series Data</vt:lpstr>
      <vt:lpstr>Background</vt:lpstr>
      <vt:lpstr>Motivation</vt:lpstr>
      <vt:lpstr>Contributions</vt:lpstr>
      <vt:lpstr>Related Work</vt:lpstr>
      <vt:lpstr>Related Work</vt:lpstr>
      <vt:lpstr>Related Work</vt:lpstr>
      <vt:lpstr>Methods</vt:lpstr>
      <vt:lpstr>Methods</vt:lpstr>
      <vt:lpstr>Problems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 Huamin Qu</dc:creator>
  <cp:lastModifiedBy>Mei Hong-hui</cp:lastModifiedBy>
  <cp:revision>12</cp:revision>
  <cp:lastPrinted>1601-01-01T00:00:00Z</cp:lastPrinted>
  <dcterms:created xsi:type="dcterms:W3CDTF">1601-01-01T00:00:00Z</dcterms:created>
  <dcterms:modified xsi:type="dcterms:W3CDTF">2018-11-13T06:41:11Z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